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84" r:id="rId2"/>
    <p:sldId id="286" r:id="rId3"/>
    <p:sldId id="287" r:id="rId4"/>
    <p:sldId id="288" r:id="rId5"/>
    <p:sldId id="289" r:id="rId6"/>
    <p:sldId id="285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300" r:id="rId15"/>
    <p:sldId id="297" r:id="rId16"/>
    <p:sldId id="257" r:id="rId17"/>
    <p:sldId id="261" r:id="rId18"/>
    <p:sldId id="262" r:id="rId19"/>
    <p:sldId id="256" r:id="rId20"/>
    <p:sldId id="258" r:id="rId21"/>
    <p:sldId id="259" r:id="rId22"/>
    <p:sldId id="260" r:id="rId23"/>
    <p:sldId id="298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82" r:id="rId41"/>
    <p:sldId id="283" r:id="rId42"/>
    <p:sldId id="299" r:id="rId43"/>
    <p:sldId id="301" r:id="rId44"/>
    <p:sldId id="30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BF0"/>
    <a:srgbClr val="333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5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3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94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2197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1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61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34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2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5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7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2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3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1A934-2C0A-40FA-8881-AB3DD6A9578A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47FFF-03E9-4679-9FDC-42EDD530DA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1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6386-4BFB-47BD-8414-B68342CB0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 err="1"/>
              <a:t>E</a:t>
            </a:r>
            <a:r>
              <a:rPr lang="en-US" sz="9600" cap="small" dirty="0" err="1"/>
              <a:t>du</a:t>
            </a:r>
            <a:r>
              <a:rPr lang="en-US" sz="11500" dirty="0" err="1"/>
              <a:t>N</a:t>
            </a:r>
            <a:r>
              <a:rPr lang="en-US" sz="9600" cap="small" dirty="0" err="1"/>
              <a:t>exus</a:t>
            </a:r>
            <a:endParaRPr lang="en-US" sz="9600" cap="smal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37FCC-9C4A-41A9-AA3C-6C4A7903B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3510" y="3429000"/>
            <a:ext cx="5540522" cy="1655762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Virtual Classroom Reminder App</a:t>
            </a:r>
          </a:p>
          <a:p>
            <a:r>
              <a:rPr lang="en-US" sz="2400" dirty="0">
                <a:solidFill>
                  <a:schemeClr val="tx1"/>
                </a:solidFill>
              </a:rPr>
              <a:t>CS519</a:t>
            </a:r>
          </a:p>
          <a:p>
            <a:r>
              <a:rPr lang="en-US" sz="2400" dirty="0">
                <a:solidFill>
                  <a:schemeClr val="tx1"/>
                </a:solidFill>
              </a:rPr>
              <a:t>Roll Number: BC230209354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Project Supervisor: Ms. </a:t>
            </a:r>
            <a:r>
              <a:rPr lang="en-US" sz="2400" dirty="0" err="1">
                <a:solidFill>
                  <a:schemeClr val="tx1"/>
                </a:solidFill>
              </a:rPr>
              <a:t>Noureen</a:t>
            </a:r>
            <a:r>
              <a:rPr lang="en-US" sz="2400" dirty="0">
                <a:solidFill>
                  <a:schemeClr val="tx1"/>
                </a:solidFill>
              </a:rPr>
              <a:t> Hameed</a:t>
            </a:r>
          </a:p>
        </p:txBody>
      </p:sp>
    </p:spTree>
    <p:extLst>
      <p:ext uri="{BB962C8B-B14F-4D97-AF65-F5344CB8AC3E}">
        <p14:creationId xmlns:p14="http://schemas.microsoft.com/office/powerpoint/2010/main" val="1709587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7BD80F1-953F-4B02-95F2-888A32BA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62371" y="-6466760"/>
            <a:ext cx="17754371" cy="23095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086FC-6B77-4439-8A8B-6544302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42" y="2572284"/>
            <a:ext cx="4185781" cy="601766"/>
          </a:xfrm>
        </p:spPr>
        <p:txBody>
          <a:bodyPr/>
          <a:lstStyle/>
          <a:p>
            <a:pPr algn="ctr"/>
            <a:r>
              <a:rPr lang="en-US" dirty="0"/>
              <a:t>Courses Class</a:t>
            </a:r>
          </a:p>
        </p:txBody>
      </p:sp>
    </p:spTree>
    <p:extLst>
      <p:ext uri="{BB962C8B-B14F-4D97-AF65-F5344CB8AC3E}">
        <p14:creationId xmlns:p14="http://schemas.microsoft.com/office/powerpoint/2010/main" val="2006649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7BD80F1-953F-4B02-95F2-888A32BA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6769" y="-17152178"/>
            <a:ext cx="17754371" cy="23095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086FC-6B77-4439-8A8B-6544302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42" y="2572284"/>
            <a:ext cx="4185781" cy="6017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Assignments Class</a:t>
            </a:r>
          </a:p>
        </p:txBody>
      </p:sp>
    </p:spTree>
    <p:extLst>
      <p:ext uri="{BB962C8B-B14F-4D97-AF65-F5344CB8AC3E}">
        <p14:creationId xmlns:p14="http://schemas.microsoft.com/office/powerpoint/2010/main" val="4138675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7BD80F1-953F-4B02-95F2-888A32BA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0923" y="-13575201"/>
            <a:ext cx="19301398" cy="25108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086FC-6B77-4439-8A8B-6544302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42" y="2572284"/>
            <a:ext cx="4185781" cy="6017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Grades Class</a:t>
            </a:r>
          </a:p>
        </p:txBody>
      </p:sp>
    </p:spTree>
    <p:extLst>
      <p:ext uri="{BB962C8B-B14F-4D97-AF65-F5344CB8AC3E}">
        <p14:creationId xmlns:p14="http://schemas.microsoft.com/office/powerpoint/2010/main" val="3974838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7BD80F1-953F-4B02-95F2-888A32BA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0915" y="-2650690"/>
            <a:ext cx="22468362" cy="29228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086FC-6B77-4439-8A8B-6544302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42" y="2572284"/>
            <a:ext cx="4185781" cy="6017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Message Class</a:t>
            </a:r>
          </a:p>
        </p:txBody>
      </p:sp>
    </p:spTree>
    <p:extLst>
      <p:ext uri="{BB962C8B-B14F-4D97-AF65-F5344CB8AC3E}">
        <p14:creationId xmlns:p14="http://schemas.microsoft.com/office/powerpoint/2010/main" val="1639766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14F5-2641-4DE2-B53C-DE4695F7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5DC5AD-F274-4F84-859C-6DE67AA81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0" y="1623120"/>
            <a:ext cx="7002455" cy="4860290"/>
          </a:xfrm>
        </p:spPr>
      </p:pic>
    </p:spTree>
    <p:extLst>
      <p:ext uri="{BB962C8B-B14F-4D97-AF65-F5344CB8AC3E}">
        <p14:creationId xmlns:p14="http://schemas.microsoft.com/office/powerpoint/2010/main" val="4101804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B84A2F-6EFF-4A47-8827-FCE6BEC2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Features and Screenshots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63025-461A-49C7-ACBD-1B4AB3E72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9054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C972C4-81C0-42B3-86B4-F3B81C42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E750AB-108B-495D-971C-B18B26D5B880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7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9FCDE2-C49A-4373-ABDA-98F2FEEF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B7891C-B066-4FFF-B372-EFFD6E21DCD7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7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77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69C7BC-635E-4106-BBC6-5CDF8C22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48BA07-ED88-49AF-A298-48CE7D12A46F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7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37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5864C-9EBF-410A-BB8C-D456067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C10CA2-FE73-498E-BA19-029910F0DE92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7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73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70F0-2951-404F-B158-4A7AEDB3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170B-95D9-42F4-BA58-5DFD9E235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684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Front-End Technologies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HTML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To prepare structure of web pages (e.g., headers, paragraphs, links, forms, etc.). And provide the basic layout and content.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To style the structure to make the web pages look appealing. And Is responsible for color schemes, fonts, spacing, and responsive layouts.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JavaScript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To add interactivity to the site (e.g., dynamic course lists, real-time form validation).</a:t>
            </a:r>
          </a:p>
        </p:txBody>
      </p:sp>
    </p:spTree>
    <p:extLst>
      <p:ext uri="{BB962C8B-B14F-4D97-AF65-F5344CB8AC3E}">
        <p14:creationId xmlns:p14="http://schemas.microsoft.com/office/powerpoint/2010/main" val="2094319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35D2B0-E14A-4378-BCEA-83A137A0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B5EC79-E5E6-4FF9-BF43-027E83456772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7E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46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2E2FB4-5FDA-4A12-87B2-48F3E6ED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C838DE-0227-4A9C-A58C-DCE00C72D2C1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72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7CA73-7890-4F02-BABE-FE0E1D69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2F6B3-4D6A-490D-BE7F-582E114A2466}"/>
              </a:ext>
            </a:extLst>
          </p:cNvPr>
          <p:cNvSpPr/>
          <p:nvPr/>
        </p:nvSpPr>
        <p:spPr>
          <a:xfrm>
            <a:off x="10648951" y="538118"/>
            <a:ext cx="1438274" cy="433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D47D3-D348-4327-8746-2469FFE9A1CB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60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7CA73-7890-4F02-BABE-FE0E1D69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823643" y="0"/>
            <a:ext cx="80015643" cy="450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5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1E49E-DF6C-44AF-8BD1-6824E1B9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42669" y="-1"/>
            <a:ext cx="31834669" cy="17907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5FE434-4A1C-48AD-8D6A-4DD057041B9E}"/>
              </a:ext>
            </a:extLst>
          </p:cNvPr>
          <p:cNvSpPr/>
          <p:nvPr/>
        </p:nvSpPr>
        <p:spPr>
          <a:xfrm>
            <a:off x="8524875" y="1657350"/>
            <a:ext cx="600075" cy="561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29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56797-3477-45EB-8316-0395C1DB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88748" y="-1"/>
            <a:ext cx="32780748" cy="184391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8D883C-42AE-4EC9-BD81-708607399571}"/>
              </a:ext>
            </a:extLst>
          </p:cNvPr>
          <p:cNvSpPr/>
          <p:nvPr/>
        </p:nvSpPr>
        <p:spPr>
          <a:xfrm>
            <a:off x="9262294" y="1686847"/>
            <a:ext cx="600075" cy="561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43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E9F1BC-1166-4A3B-A45F-F7FC6893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6000" y="0"/>
            <a:ext cx="33528000" cy="18859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E0610C-2FAD-4CA4-8F7A-C2F788C43718}"/>
              </a:ext>
            </a:extLst>
          </p:cNvPr>
          <p:cNvSpPr/>
          <p:nvPr/>
        </p:nvSpPr>
        <p:spPr>
          <a:xfrm>
            <a:off x="10595794" y="1724947"/>
            <a:ext cx="600075" cy="561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70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DBF8A6-A792-4E25-9B2C-5ECD2FF8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06844" y="0"/>
            <a:ext cx="34498844" cy="19405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E04598-E8EC-4FE2-AC05-CCA9A506D578}"/>
              </a:ext>
            </a:extLst>
          </p:cNvPr>
          <p:cNvSpPr/>
          <p:nvPr/>
        </p:nvSpPr>
        <p:spPr>
          <a:xfrm>
            <a:off x="11243494" y="1877347"/>
            <a:ext cx="600075" cy="561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43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20CD9-CD63-4BF2-9FCC-ADDD8F8E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1B586-76C3-40B5-A7CD-A42C478EB1F4}"/>
              </a:ext>
            </a:extLst>
          </p:cNvPr>
          <p:cNvSpPr/>
          <p:nvPr/>
        </p:nvSpPr>
        <p:spPr>
          <a:xfrm>
            <a:off x="473895" y="581947"/>
            <a:ext cx="453205" cy="383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4594D-F15C-4F8D-861F-AE865758B268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18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954693-0722-4773-B453-8DB989109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FF5EBF-393E-48BF-B3CB-26769D1EB306}"/>
              </a:ext>
            </a:extLst>
          </p:cNvPr>
          <p:cNvSpPr/>
          <p:nvPr/>
        </p:nvSpPr>
        <p:spPr>
          <a:xfrm>
            <a:off x="1794694" y="1013747"/>
            <a:ext cx="2548706" cy="2631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585601-C9C7-44EF-A04D-DFE61F88F341}"/>
              </a:ext>
            </a:extLst>
          </p:cNvPr>
          <p:cNvSpPr/>
          <p:nvPr/>
        </p:nvSpPr>
        <p:spPr>
          <a:xfrm>
            <a:off x="4444640" y="1013747"/>
            <a:ext cx="3276959" cy="2631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E1AE9-073A-4F02-A56F-4CE06BAAF17A}"/>
              </a:ext>
            </a:extLst>
          </p:cNvPr>
          <p:cNvSpPr/>
          <p:nvPr/>
        </p:nvSpPr>
        <p:spPr>
          <a:xfrm>
            <a:off x="7822839" y="1013746"/>
            <a:ext cx="4165961" cy="2631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098CF6-FE0D-413E-8FA7-43EF04B882E9}"/>
              </a:ext>
            </a:extLst>
          </p:cNvPr>
          <p:cNvSpPr/>
          <p:nvPr/>
        </p:nvSpPr>
        <p:spPr>
          <a:xfrm>
            <a:off x="1794695" y="3682997"/>
            <a:ext cx="2649946" cy="2631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1EA66-733C-48C9-ACE2-744B8B890203}"/>
              </a:ext>
            </a:extLst>
          </p:cNvPr>
          <p:cNvSpPr/>
          <p:nvPr/>
        </p:nvSpPr>
        <p:spPr>
          <a:xfrm>
            <a:off x="4444640" y="3721094"/>
            <a:ext cx="3276958" cy="2631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1BB1A1-6E89-4F71-9EA5-1376CA57025F}"/>
              </a:ext>
            </a:extLst>
          </p:cNvPr>
          <p:cNvSpPr/>
          <p:nvPr/>
        </p:nvSpPr>
        <p:spPr>
          <a:xfrm>
            <a:off x="7843882" y="3682997"/>
            <a:ext cx="4144918" cy="2631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A7186-84A3-454F-B117-6561476F5D61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11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2" animBg="1"/>
      <p:bldP spid="3" grpId="3" animBg="1"/>
      <p:bldP spid="4" grpId="0" animBg="1"/>
      <p:bldP spid="4" grpId="2" animBg="1"/>
      <p:bldP spid="4" grpId="3" animBg="1"/>
      <p:bldP spid="5" grpId="0" animBg="1"/>
      <p:bldP spid="5" grpId="2" animBg="1"/>
      <p:bldP spid="5" grpId="3" animBg="1"/>
      <p:bldP spid="6" grpId="0" animBg="1"/>
      <p:bldP spid="6" grpId="2" animBg="1"/>
      <p:bldP spid="6" grpId="3" animBg="1"/>
      <p:bldP spid="7" grpId="0" animBg="1"/>
      <p:bldP spid="7" grpId="2" animBg="1"/>
      <p:bldP spid="7" grpId="3" animBg="1"/>
      <p:bldP spid="8" grpId="0" animBg="1"/>
      <p:bldP spid="8" grpId="2" animBg="1"/>
      <p:bldP spid="8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70F0-2951-404F-B158-4A7AEDB3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170B-95D9-42F4-BA58-5DFD9E235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6840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Back-End Technologies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PHP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Server-side scripting for handling logic such as user authentication, course creation, and assignment management.</a:t>
            </a:r>
          </a:p>
          <a:p>
            <a:pPr lvl="1"/>
            <a:r>
              <a:rPr lang="en-US" dirty="0"/>
              <a:t>To handle form submissions, database queries, and dynamic page rendering.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Database and Server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XAMPP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Local server environment used to run the PHP code, MySQL database, and Apache server on the computer.</a:t>
            </a:r>
          </a:p>
          <a:p>
            <a:pPr lvl="1"/>
            <a:r>
              <a:rPr lang="en-US" dirty="0"/>
              <a:t>To include MySQL for storing course information, assignments, grades,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Apache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Web server that processes the PHP code and serves the website to the user.</a:t>
            </a:r>
          </a:p>
          <a:p>
            <a:pPr lvl="1"/>
            <a:r>
              <a:rPr lang="en-US" dirty="0"/>
              <a:t>To handle HTTP requests and serves content.</a:t>
            </a:r>
          </a:p>
        </p:txBody>
      </p:sp>
    </p:spTree>
    <p:extLst>
      <p:ext uri="{BB962C8B-B14F-4D97-AF65-F5344CB8AC3E}">
        <p14:creationId xmlns:p14="http://schemas.microsoft.com/office/powerpoint/2010/main" val="1035203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7210D9-9E7B-4BC7-A0A4-13C30F09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4111D9-8CF5-4601-9568-D06263A581FD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0CBCED-728B-4E7F-8AFD-C777FDF58D06}"/>
              </a:ext>
            </a:extLst>
          </p:cNvPr>
          <p:cNvSpPr/>
          <p:nvPr/>
        </p:nvSpPr>
        <p:spPr>
          <a:xfrm>
            <a:off x="105595" y="1331247"/>
            <a:ext cx="986605" cy="383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04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91371A-A079-478B-BA6D-8C20F3B4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EE9D78-3B49-4983-BCBF-63C203FABEBC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76F863-4DA0-439D-95B8-CBA74FF4EE03}"/>
              </a:ext>
            </a:extLst>
          </p:cNvPr>
          <p:cNvSpPr/>
          <p:nvPr/>
        </p:nvSpPr>
        <p:spPr>
          <a:xfrm>
            <a:off x="105595" y="1610647"/>
            <a:ext cx="986605" cy="383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84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AB60E-A71B-4244-9BDE-AD1FC806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33E502-4D6B-4697-A124-49C664375561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6CBC3-758C-4674-B469-EEDD169923DD}"/>
              </a:ext>
            </a:extLst>
          </p:cNvPr>
          <p:cNvSpPr/>
          <p:nvPr/>
        </p:nvSpPr>
        <p:spPr>
          <a:xfrm>
            <a:off x="105595" y="1902747"/>
            <a:ext cx="986605" cy="383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7C4B2-3E60-43F3-B512-C9A9450E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07F53-CE83-41A9-AD11-A71CE8619A93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7E296-7664-4D32-AF51-601D81F6B82A}"/>
              </a:ext>
            </a:extLst>
          </p:cNvPr>
          <p:cNvSpPr/>
          <p:nvPr/>
        </p:nvSpPr>
        <p:spPr>
          <a:xfrm>
            <a:off x="105595" y="2118647"/>
            <a:ext cx="986605" cy="383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38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602062-2886-4A8D-BE46-928DE5AA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BCD1E-21A7-4553-ADC5-A411AB38D300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656E93-D0F5-48BC-8CB3-47A71452AB8B}"/>
              </a:ext>
            </a:extLst>
          </p:cNvPr>
          <p:cNvSpPr/>
          <p:nvPr/>
        </p:nvSpPr>
        <p:spPr>
          <a:xfrm>
            <a:off x="105595" y="2753647"/>
            <a:ext cx="986605" cy="383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68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968477-2879-4B81-ACA0-C03B33C00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8750C8-8F52-49B1-8CAD-8B2141EA711D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D8E77-635A-445A-A8A6-8F36B547C324}"/>
              </a:ext>
            </a:extLst>
          </p:cNvPr>
          <p:cNvSpPr/>
          <p:nvPr/>
        </p:nvSpPr>
        <p:spPr>
          <a:xfrm>
            <a:off x="105595" y="2994947"/>
            <a:ext cx="986605" cy="383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EF887-FAD2-42CA-BE30-8390E97A83F1}"/>
              </a:ext>
            </a:extLst>
          </p:cNvPr>
          <p:cNvSpPr/>
          <p:nvPr/>
        </p:nvSpPr>
        <p:spPr>
          <a:xfrm>
            <a:off x="1955800" y="2006600"/>
            <a:ext cx="209550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53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75AD18-790D-4DB5-957A-608FAC86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883526-9204-4EF5-8CE4-9826E1350CB2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6D8B1-9C66-4240-8F7A-EAA4B85EF3C2}"/>
              </a:ext>
            </a:extLst>
          </p:cNvPr>
          <p:cNvSpPr/>
          <p:nvPr/>
        </p:nvSpPr>
        <p:spPr>
          <a:xfrm>
            <a:off x="1955800" y="2273300"/>
            <a:ext cx="209550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85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EE006-0BC3-47B9-9CE6-FA37D3B3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0BF6CD-F0AD-405C-BFBE-FB287A35FEC0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D78B1-D3AB-4866-B163-3B3675947E50}"/>
              </a:ext>
            </a:extLst>
          </p:cNvPr>
          <p:cNvSpPr/>
          <p:nvPr/>
        </p:nvSpPr>
        <p:spPr>
          <a:xfrm>
            <a:off x="1955800" y="2527300"/>
            <a:ext cx="209550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2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2379E-7CDA-426F-AF26-CA0DD5DCE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72BD3C-600C-48EE-B89A-57C47493BA46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9409F-F935-4AA5-B6BB-3DECC173C753}"/>
              </a:ext>
            </a:extLst>
          </p:cNvPr>
          <p:cNvSpPr/>
          <p:nvPr/>
        </p:nvSpPr>
        <p:spPr>
          <a:xfrm>
            <a:off x="1955800" y="2781300"/>
            <a:ext cx="209550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3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50B4F7-957D-4B7A-84E5-FF016636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3E8E85-F5E2-48AA-8055-BB8AAF94A1FB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B29EB2-A9D1-4768-B866-062DFFB7A110}"/>
              </a:ext>
            </a:extLst>
          </p:cNvPr>
          <p:cNvSpPr/>
          <p:nvPr/>
        </p:nvSpPr>
        <p:spPr>
          <a:xfrm>
            <a:off x="1955800" y="3060700"/>
            <a:ext cx="209550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3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E652-AC45-495B-97E6-72673A26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1317-2274-4FCC-81FB-5DEBC2B2E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Admin: Full access to manage the platform.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Teacher: Can manage their own students, assignments, and calendar.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Student: Can view assignments, interact with classmates, and manage personal profiles.</a:t>
            </a:r>
          </a:p>
        </p:txBody>
      </p:sp>
    </p:spTree>
    <p:extLst>
      <p:ext uri="{BB962C8B-B14F-4D97-AF65-F5344CB8AC3E}">
        <p14:creationId xmlns:p14="http://schemas.microsoft.com/office/powerpoint/2010/main" val="3176078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E74EBC-FC9F-43F3-A23B-36A1D0D5B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8C8395-19C2-436D-A25E-BDC883FC6918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E7931-80B2-4054-9C9E-0BB504BF2346}"/>
              </a:ext>
            </a:extLst>
          </p:cNvPr>
          <p:cNvSpPr/>
          <p:nvPr/>
        </p:nvSpPr>
        <p:spPr>
          <a:xfrm>
            <a:off x="1955800" y="3327400"/>
            <a:ext cx="209550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1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89006D-0BA4-412F-8629-5EBFB21B9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4836C2-BD60-481C-B164-8418D022638A}"/>
              </a:ext>
            </a:extLst>
          </p:cNvPr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333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46C653-DF26-4C4A-80BA-4D19207FE197}"/>
              </a:ext>
            </a:extLst>
          </p:cNvPr>
          <p:cNvSpPr/>
          <p:nvPr/>
        </p:nvSpPr>
        <p:spPr>
          <a:xfrm>
            <a:off x="1955800" y="3581400"/>
            <a:ext cx="209550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8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C09A1-F82E-4E00-9F52-D011F31D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83E689-A46A-4AF7-8B9A-EC10B677C98C}"/>
              </a:ext>
            </a:extLst>
          </p:cNvPr>
          <p:cNvSpPr/>
          <p:nvPr/>
        </p:nvSpPr>
        <p:spPr>
          <a:xfrm>
            <a:off x="1955800" y="3848100"/>
            <a:ext cx="2095500" cy="33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ED119-7182-4383-9D0D-8DF4AA73EA4F}"/>
              </a:ext>
            </a:extLst>
          </p:cNvPr>
          <p:cNvSpPr/>
          <p:nvPr/>
        </p:nvSpPr>
        <p:spPr>
          <a:xfrm>
            <a:off x="4445000" y="2514600"/>
            <a:ext cx="3276600" cy="2222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80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96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7F98-80ED-424C-92F9-3A5E83B7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22" y="1714500"/>
            <a:ext cx="9905955" cy="3429000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4541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FB55-4DCA-4CBE-9FA8-61D43F9D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Relationships Between Classes: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BAEB-CE81-4EE4-BE56-C413635B2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5950"/>
            <a:ext cx="9905999" cy="465772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Admin -&gt; Teacher</a:t>
            </a:r>
            <a:r>
              <a:rPr lang="en-US" dirty="0"/>
              <a:t>: Admin can manage teachers (add/remove).</a:t>
            </a:r>
          </a:p>
          <a:p>
            <a:r>
              <a:rPr lang="en-US" b="1" dirty="0"/>
              <a:t>Admin -&gt; Student</a:t>
            </a:r>
            <a:r>
              <a:rPr lang="en-US" dirty="0"/>
              <a:t>: Admin can manage students (add/remove).</a:t>
            </a:r>
          </a:p>
          <a:p>
            <a:r>
              <a:rPr lang="en-US" b="1" dirty="0"/>
              <a:t>Teacher -&gt; Course</a:t>
            </a:r>
            <a:r>
              <a:rPr lang="en-US" dirty="0"/>
              <a:t>: Teacher can create and manage courses.</a:t>
            </a:r>
          </a:p>
          <a:p>
            <a:r>
              <a:rPr lang="en-US" b="1" dirty="0"/>
              <a:t>Teacher -&gt; Student</a:t>
            </a:r>
            <a:r>
              <a:rPr lang="en-US" dirty="0"/>
              <a:t>: Teacher enrolls students into courses.</a:t>
            </a:r>
          </a:p>
          <a:p>
            <a:r>
              <a:rPr lang="en-US" b="1" dirty="0"/>
              <a:t>Teacher -&gt; Assignment</a:t>
            </a:r>
            <a:r>
              <a:rPr lang="en-US" dirty="0"/>
              <a:t>: Teacher creates assignments for courses.</a:t>
            </a:r>
          </a:p>
          <a:p>
            <a:r>
              <a:rPr lang="en-US" b="1" dirty="0"/>
              <a:t>Student -&gt; Course</a:t>
            </a:r>
            <a:r>
              <a:rPr lang="en-US" dirty="0"/>
              <a:t>: Student can enroll in courses and view course content.</a:t>
            </a:r>
          </a:p>
          <a:p>
            <a:r>
              <a:rPr lang="en-US" b="1" dirty="0"/>
              <a:t>Student -&gt; Assignment</a:t>
            </a:r>
            <a:r>
              <a:rPr lang="en-US" dirty="0"/>
              <a:t>: Student can submit assignments for grading.</a:t>
            </a:r>
          </a:p>
          <a:p>
            <a:r>
              <a:rPr lang="en-US" b="1" dirty="0"/>
              <a:t>Student -&gt; Grade</a:t>
            </a:r>
            <a:r>
              <a:rPr lang="en-US" dirty="0"/>
              <a:t>: Students can view their grades for assignments.</a:t>
            </a:r>
          </a:p>
          <a:p>
            <a:r>
              <a:rPr lang="en-US" b="1" dirty="0"/>
              <a:t>Course -&gt; Content</a:t>
            </a:r>
            <a:r>
              <a:rPr lang="en-US" dirty="0"/>
              <a:t>: Courses have content such as lectures, notes, videos, etc.</a:t>
            </a:r>
          </a:p>
          <a:p>
            <a:r>
              <a:rPr lang="en-US" b="1" dirty="0"/>
              <a:t>Course -&gt; Assignment</a:t>
            </a:r>
            <a:r>
              <a:rPr lang="en-US" dirty="0"/>
              <a:t>: Courses have assignments that students can complete.</a:t>
            </a:r>
          </a:p>
          <a:p>
            <a:r>
              <a:rPr lang="en-US" b="1" dirty="0"/>
              <a:t>Discussion -&gt; Student</a:t>
            </a:r>
            <a:r>
              <a:rPr lang="en-US" dirty="0"/>
              <a:t>: Students can participate in discussions.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68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86FC-6B77-4439-8A8B-6544302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42" y="2572284"/>
            <a:ext cx="4185781" cy="601766"/>
          </a:xfrm>
        </p:spPr>
        <p:txBody>
          <a:bodyPr/>
          <a:lstStyle/>
          <a:p>
            <a:pPr algn="ctr"/>
            <a:r>
              <a:rPr lang="en-US" dirty="0"/>
              <a:t>USE CASE DIAGRAM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BD80F1-953F-4B02-95F2-888A32BA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64" y="0"/>
            <a:ext cx="527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9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7BD80F1-953F-4B02-95F2-888A32BA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36816" y="1356852"/>
            <a:ext cx="17754371" cy="23095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086FC-6B77-4439-8A8B-6544302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42" y="2572284"/>
            <a:ext cx="4185781" cy="601766"/>
          </a:xfrm>
        </p:spPr>
        <p:txBody>
          <a:bodyPr/>
          <a:lstStyle/>
          <a:p>
            <a:pPr algn="ctr"/>
            <a:r>
              <a:rPr lang="en-US" dirty="0"/>
              <a:t>Admin Use Case</a:t>
            </a:r>
          </a:p>
        </p:txBody>
      </p:sp>
    </p:spTree>
    <p:extLst>
      <p:ext uri="{BB962C8B-B14F-4D97-AF65-F5344CB8AC3E}">
        <p14:creationId xmlns:p14="http://schemas.microsoft.com/office/powerpoint/2010/main" val="2290960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7BD80F1-953F-4B02-95F2-888A32BA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07513" y="-3406736"/>
            <a:ext cx="17754371" cy="23095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086FC-6B77-4439-8A8B-6544302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42" y="2572284"/>
            <a:ext cx="4185781" cy="601766"/>
          </a:xfrm>
        </p:spPr>
        <p:txBody>
          <a:bodyPr/>
          <a:lstStyle/>
          <a:p>
            <a:pPr algn="ctr"/>
            <a:r>
              <a:rPr lang="en-US" dirty="0"/>
              <a:t>Teachers Use Case</a:t>
            </a:r>
          </a:p>
        </p:txBody>
      </p:sp>
    </p:spTree>
    <p:extLst>
      <p:ext uri="{BB962C8B-B14F-4D97-AF65-F5344CB8AC3E}">
        <p14:creationId xmlns:p14="http://schemas.microsoft.com/office/powerpoint/2010/main" val="589625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7BD80F1-953F-4B02-95F2-888A32BA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054" y="-8791949"/>
            <a:ext cx="17754371" cy="23095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086FC-6B77-4439-8A8B-65443023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42" y="2572284"/>
            <a:ext cx="4185781" cy="601766"/>
          </a:xfrm>
        </p:spPr>
        <p:txBody>
          <a:bodyPr/>
          <a:lstStyle/>
          <a:p>
            <a:pPr algn="ctr"/>
            <a:r>
              <a:rPr lang="en-US" dirty="0"/>
              <a:t>Students Use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B5443-4542-49F4-85F5-646E0D027811}"/>
              </a:ext>
            </a:extLst>
          </p:cNvPr>
          <p:cNvSpPr txBox="1"/>
          <p:nvPr/>
        </p:nvSpPr>
        <p:spPr>
          <a:xfrm>
            <a:off x="1593668" y="6104709"/>
            <a:ext cx="983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Students cannot register themselves, only teachers and admins can add students to a specific course.</a:t>
            </a:r>
          </a:p>
        </p:txBody>
      </p:sp>
    </p:spTree>
    <p:extLst>
      <p:ext uri="{BB962C8B-B14F-4D97-AF65-F5344CB8AC3E}">
        <p14:creationId xmlns:p14="http://schemas.microsoft.com/office/powerpoint/2010/main" val="2575078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184</TotalTime>
  <Words>425</Words>
  <Application>Microsoft Office PowerPoint</Application>
  <PresentationFormat>Widescreen</PresentationFormat>
  <Paragraphs>54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Trebuchet MS</vt:lpstr>
      <vt:lpstr>Tw Cen MT</vt:lpstr>
      <vt:lpstr>Wingdings</vt:lpstr>
      <vt:lpstr>Circuit</vt:lpstr>
      <vt:lpstr>EduNexus</vt:lpstr>
      <vt:lpstr>Overview of Technologies</vt:lpstr>
      <vt:lpstr>Overview of Technologies</vt:lpstr>
      <vt:lpstr>Actors</vt:lpstr>
      <vt:lpstr>Relationships Between Classes:</vt:lpstr>
      <vt:lpstr>USE CASE DIAGRAM</vt:lpstr>
      <vt:lpstr>Admin Use Case</vt:lpstr>
      <vt:lpstr>Teachers Use Case</vt:lpstr>
      <vt:lpstr>Students Use Case</vt:lpstr>
      <vt:lpstr>Courses Class</vt:lpstr>
      <vt:lpstr>Assignments Class</vt:lpstr>
      <vt:lpstr>Grades Class</vt:lpstr>
      <vt:lpstr>Message Class</vt:lpstr>
      <vt:lpstr>ERD</vt:lpstr>
      <vt:lpstr>Features and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Hafiz Muhammad Hammad</dc:creator>
  <cp:lastModifiedBy>Hafiz Muhammad Hammad</cp:lastModifiedBy>
  <cp:revision>9</cp:revision>
  <dcterms:created xsi:type="dcterms:W3CDTF">2024-12-30T22:07:48Z</dcterms:created>
  <dcterms:modified xsi:type="dcterms:W3CDTF">2024-12-31T01:12:27Z</dcterms:modified>
</cp:coreProperties>
</file>